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81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26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74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71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29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49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55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89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25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92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19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2DD86-5377-44CE-993C-F1A120FC4BC6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18B06-2BC5-47AB-8A31-6CDCD2FDB7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96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Titre du projet: les délicieux poèmes en prose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Nom du professeur : Madame Rousset</a:t>
            </a:r>
          </a:p>
          <a:p>
            <a:r>
              <a:rPr lang="fr-FR" dirty="0"/>
              <a:t>nom de l’établissement, localité : LP Hôtelier de Challes-les-Eaux</a:t>
            </a:r>
          </a:p>
          <a:p>
            <a:r>
              <a:rPr lang="fr-FR" dirty="0"/>
              <a:t>Classe(s) concernées(s) : CAP Pâtissier</a:t>
            </a:r>
          </a:p>
          <a:p>
            <a:r>
              <a:rPr lang="fr-FR" dirty="0"/>
              <a:t>Objectif principal  visé : réaliser un recueil de poésie</a:t>
            </a:r>
          </a:p>
        </p:txBody>
      </p:sp>
    </p:spTree>
    <p:extLst>
      <p:ext uri="{BB962C8B-B14F-4D97-AF65-F5344CB8AC3E}">
        <p14:creationId xmlns:p14="http://schemas.microsoft.com/office/powerpoint/2010/main" val="413332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336" y="1489571"/>
            <a:ext cx="4104456" cy="332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fr-FR" sz="3200" dirty="0"/>
            </a:br>
            <a:r>
              <a:rPr lang="fr-FR" sz="3200" i="1" dirty="0"/>
              <a:t>Titre du projet : les délicieux poèmes en prose</a:t>
            </a:r>
            <a:br>
              <a:rPr lang="fr-FR" sz="3200" i="1" dirty="0"/>
            </a:br>
            <a:endParaRPr lang="fr-FR" sz="3200" i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71612" y="1600200"/>
            <a:ext cx="8237179" cy="4525963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sz="3500" dirty="0"/>
          </a:p>
          <a:p>
            <a:pPr marL="0" indent="0" algn="ctr">
              <a:buNone/>
            </a:pPr>
            <a:r>
              <a:rPr lang="fr-FR" sz="4000" b="1" dirty="0"/>
              <a:t>À la manière de Francis Ponge, les élèves évoquent dans leur poème</a:t>
            </a:r>
          </a:p>
          <a:p>
            <a:pPr marL="0" indent="0" algn="ctr">
              <a:buNone/>
            </a:pPr>
            <a:r>
              <a:rPr lang="fr-FR" sz="4000" b="1" dirty="0"/>
              <a:t> leur dessert préféré et créent des images poétiques</a:t>
            </a:r>
            <a:r>
              <a:rPr lang="fr-FR" sz="3500" b="1" dirty="0"/>
              <a:t>.</a:t>
            </a:r>
            <a:br>
              <a:rPr lang="fr-FR" sz="3500" b="1" dirty="0"/>
            </a:br>
            <a:endParaRPr lang="fr-FR" sz="3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13" y="1451576"/>
            <a:ext cx="4104456" cy="332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87214">
            <a:off x="407814" y="1899749"/>
            <a:ext cx="2367914" cy="16157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7453">
            <a:off x="4146820" y="1197211"/>
            <a:ext cx="1971901" cy="20217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497" y="3281162"/>
            <a:ext cx="1742018" cy="1876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2843">
            <a:off x="5112367" y="2924513"/>
            <a:ext cx="1678610" cy="23568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F6FE3CB-FFAB-46AD-B2AA-B8048ACB8DFA}"/>
              </a:ext>
            </a:extLst>
          </p:cNvPr>
          <p:cNvSpPr/>
          <p:nvPr/>
        </p:nvSpPr>
        <p:spPr>
          <a:xfrm>
            <a:off x="6191578" y="5112744"/>
            <a:ext cx="288032" cy="72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1890F3-3F68-49F3-864F-78F6CD96B3C7}"/>
              </a:ext>
            </a:extLst>
          </p:cNvPr>
          <p:cNvSpPr/>
          <p:nvPr/>
        </p:nvSpPr>
        <p:spPr>
          <a:xfrm>
            <a:off x="2501506" y="4981899"/>
            <a:ext cx="288032" cy="130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59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dirty="0"/>
              <a:t>Titre du projet : </a:t>
            </a:r>
            <a:r>
              <a:rPr lang="fr-FR" sz="2700" i="1" dirty="0"/>
              <a:t>les délicieux poèmes en prose</a:t>
            </a:r>
            <a:br>
              <a:rPr lang="fr-FR" sz="3600" i="1" dirty="0"/>
            </a:br>
            <a:r>
              <a:rPr lang="fr-FR" dirty="0"/>
              <a:t>Organisation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fr-FR" dirty="0"/>
              <a:t>Objectif(s) : l’évocation d’un dessert n’est qu’un prétexte à la création poétique et au jeu avec le langage.</a:t>
            </a:r>
          </a:p>
          <a:p>
            <a:pPr marL="0" indent="0">
              <a:buNone/>
            </a:pPr>
            <a:endParaRPr lang="fr-FR" dirty="0"/>
          </a:p>
          <a:p>
            <a:pPr marL="514350" indent="-514350">
              <a:buNone/>
            </a:pPr>
            <a:r>
              <a:rPr lang="fr-FR" dirty="0"/>
              <a:t>2.    Description sommaire du déroulement et de la mise en œuvre : avant de réaliser leur poème en prose, les élèves découvrent un extrait du poème de Francis Ponge, « Plat de poissons frits ».</a:t>
            </a:r>
          </a:p>
          <a:p>
            <a:pPr marL="0" indent="0">
              <a:buNone/>
            </a:pPr>
            <a:endParaRPr lang="fr-FR" dirty="0"/>
          </a:p>
          <a:p>
            <a:pPr marL="514350" indent="-514350">
              <a:buNone/>
            </a:pPr>
            <a:r>
              <a:rPr lang="fr-FR" dirty="0"/>
              <a:t>3.    Partenaire(s) sollicité(s) : les élèves réalisent par la suite, avec le professeur de pâtisserie , le dessert imaginé dans leur poème.</a:t>
            </a:r>
          </a:p>
          <a:p>
            <a:pPr marL="514350" indent="-514350">
              <a:buNone/>
            </a:pPr>
            <a:endParaRPr lang="fr-FR" dirty="0"/>
          </a:p>
          <a:p>
            <a:pPr marL="514350" indent="-514350">
              <a:buNone/>
            </a:pPr>
            <a:r>
              <a:rPr lang="fr-FR" dirty="0"/>
              <a:t>4.     Analyse et bilan : l’objet poétique doit être en rapport avec la formation professionnelle des élèves.</a:t>
            </a:r>
          </a:p>
        </p:txBody>
      </p:sp>
    </p:spTree>
    <p:extLst>
      <p:ext uri="{BB962C8B-B14F-4D97-AF65-F5344CB8AC3E}">
        <p14:creationId xmlns:p14="http://schemas.microsoft.com/office/powerpoint/2010/main" val="340351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dirty="0"/>
              <a:t>Titre du projet : </a:t>
            </a:r>
            <a:r>
              <a:rPr lang="fr-FR" sz="2700" i="1" dirty="0"/>
              <a:t>les délicieux poèmes en prose</a:t>
            </a:r>
            <a:br>
              <a:rPr lang="fr-FR" sz="2700" i="1" dirty="0"/>
            </a:br>
            <a:r>
              <a:rPr lang="fr-FR" dirty="0"/>
              <a:t>Les enjeux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600" dirty="0"/>
              <a:t>1. Le lien établi avec les programmes de Lettres :</a:t>
            </a:r>
          </a:p>
          <a:p>
            <a:pPr marL="514350" indent="-514350">
              <a:buNone/>
            </a:pPr>
            <a:r>
              <a:rPr lang="fr-FR" sz="2600" dirty="0"/>
              <a:t>programme de Français de CAP : « s’insérer dans la cité » </a:t>
            </a:r>
          </a:p>
          <a:p>
            <a:pPr marL="514350" indent="-514350">
              <a:buNone/>
            </a:pPr>
            <a:endParaRPr lang="fr-FR" sz="3000" dirty="0"/>
          </a:p>
          <a:p>
            <a:pPr marL="514350" indent="-514350">
              <a:buNone/>
            </a:pPr>
            <a:r>
              <a:rPr lang="fr-FR" sz="2600" dirty="0"/>
              <a:t>2. Le lien établi avec les programmes d’autres disciplines : </a:t>
            </a:r>
          </a:p>
          <a:p>
            <a:pPr marL="514350" indent="-514350">
              <a:buNone/>
            </a:pPr>
            <a:r>
              <a:rPr lang="fr-FR" sz="2600" dirty="0"/>
              <a:t>l’élaboration du dessert au laboratoire de pâtisserie</a:t>
            </a:r>
          </a:p>
          <a:p>
            <a:pPr marL="514350" indent="-514350">
              <a:buNone/>
            </a:pPr>
            <a:endParaRPr lang="fr-FR" sz="2600" dirty="0"/>
          </a:p>
          <a:p>
            <a:pPr marL="0" indent="0">
              <a:buNone/>
            </a:pPr>
            <a:r>
              <a:rPr lang="fr-FR" sz="2600" dirty="0"/>
              <a:t>3. Les compétences travaillées :</a:t>
            </a:r>
          </a:p>
          <a:p>
            <a:pPr marL="0" indent="0">
              <a:buNone/>
            </a:pPr>
            <a:r>
              <a:rPr lang="fr-FR" sz="2600" dirty="0"/>
              <a:t>la création poétique et le jeu avec le langage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514350" indent="-514350"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24995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159</Words>
  <Application>Microsoft Office PowerPoint</Application>
  <PresentationFormat>Affichage à l'écran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Titre du projet: les délicieux poèmes en prose</vt:lpstr>
      <vt:lpstr> Titre du projet : les délicieux poèmes en prose </vt:lpstr>
      <vt:lpstr>Titre du projet : les délicieux poèmes en prose Organisation</vt:lpstr>
      <vt:lpstr>Titre du projet : les délicieux poèmes en prose Les enjeux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projet</dc:title>
  <dc:creator>Kalonji Emmanuelle</dc:creator>
  <cp:lastModifiedBy>Olivier Ponson</cp:lastModifiedBy>
  <cp:revision>22</cp:revision>
  <dcterms:created xsi:type="dcterms:W3CDTF">2017-05-09T08:54:38Z</dcterms:created>
  <dcterms:modified xsi:type="dcterms:W3CDTF">2018-10-02T08:32:59Z</dcterms:modified>
</cp:coreProperties>
</file>