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3B2952-A7F9-4CBE-BC2B-7251C5138B2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589C7B1-AB09-4B25-815C-6045ADAE7F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3321DE9-04EE-4EE9-B94B-63248C980347}"/>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5" name="Espace réservé du pied de page 4">
            <a:extLst>
              <a:ext uri="{FF2B5EF4-FFF2-40B4-BE49-F238E27FC236}">
                <a16:creationId xmlns:a16="http://schemas.microsoft.com/office/drawing/2014/main" id="{5E20EFBA-7356-4EB9-8E09-3CAF7A5E1B1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E244436-7F46-453E-A258-CB3B2DA0AA50}"/>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375802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1D5A43-8849-4852-A6DE-A63775903EE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649964B-C978-4985-A0A4-99B7331818C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DB9DDEF-FF25-4357-B41F-77C73F9D550D}"/>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5" name="Espace réservé du pied de page 4">
            <a:extLst>
              <a:ext uri="{FF2B5EF4-FFF2-40B4-BE49-F238E27FC236}">
                <a16:creationId xmlns:a16="http://schemas.microsoft.com/office/drawing/2014/main" id="{A25154F1-0309-4F82-A3B0-5BF6D8C833C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D96A388-AC70-4844-ABDA-15A6AA2D0CD8}"/>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618237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8A21615-D3A8-409C-83D4-EEAC81FBD30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F7E0A31-8C0D-4175-8258-480FF4AE664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E44C6E4-9E36-4AC5-B2A6-BAE77B29523B}"/>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5" name="Espace réservé du pied de page 4">
            <a:extLst>
              <a:ext uri="{FF2B5EF4-FFF2-40B4-BE49-F238E27FC236}">
                <a16:creationId xmlns:a16="http://schemas.microsoft.com/office/drawing/2014/main" id="{4BBE355F-7385-48CB-9892-2B8A3BE6071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325BE0-C488-449F-9DA6-B481E36AB223}"/>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752514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E3D698-BC58-427B-90BB-6951B937FF0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64BC4F4-8E28-4EA8-911D-DFFDDF155F1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168FC88-54F3-45B9-BF84-0B9E7530E2F3}"/>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5" name="Espace réservé du pied de page 4">
            <a:extLst>
              <a:ext uri="{FF2B5EF4-FFF2-40B4-BE49-F238E27FC236}">
                <a16:creationId xmlns:a16="http://schemas.microsoft.com/office/drawing/2014/main" id="{B86E120F-06BA-4634-BAC6-DCF47E9BD66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402A018-F34E-48DE-8339-347E440BCE35}"/>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197712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419138-A121-47B5-B1FB-9C23C69862A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86BF4EC-53D2-4F7B-A226-ADDD40521A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F86D4F4-1F75-4F53-9337-582A152074F7}"/>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5" name="Espace réservé du pied de page 4">
            <a:extLst>
              <a:ext uri="{FF2B5EF4-FFF2-40B4-BE49-F238E27FC236}">
                <a16:creationId xmlns:a16="http://schemas.microsoft.com/office/drawing/2014/main" id="{8654430F-5B42-4868-88CB-E3273CD0AE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048674C-65EF-4342-8E50-2F30709ED7DD}"/>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298285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88073-A82C-4752-8BD7-24B422F7FF2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B9F09FE-B4ED-426A-BB29-E37E85714CC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B6B5770-DEB3-4D11-9718-E2E3703C3DD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5A48B59-7DD9-43DB-88AD-579250A7E682}"/>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6" name="Espace réservé du pied de page 5">
            <a:extLst>
              <a:ext uri="{FF2B5EF4-FFF2-40B4-BE49-F238E27FC236}">
                <a16:creationId xmlns:a16="http://schemas.microsoft.com/office/drawing/2014/main" id="{8EC2C820-69AB-43CC-89BE-7C22EEC77D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A46488-AEC9-472C-ADAA-DFF1D508896D}"/>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914841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F8D16C-D02E-4AEC-ADDE-F621EE66550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B667818-F65E-4BC9-AE76-7F41457F5A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E82A424-21AC-42E5-ABD9-A6440AB52F3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8EF6719-2A49-4B97-A0C9-434E8BBC3C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183C85C-2C59-4007-8BEA-476184BE487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EFA720F-1135-4A3D-871C-C040BB17B3CA}"/>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8" name="Espace réservé du pied de page 7">
            <a:extLst>
              <a:ext uri="{FF2B5EF4-FFF2-40B4-BE49-F238E27FC236}">
                <a16:creationId xmlns:a16="http://schemas.microsoft.com/office/drawing/2014/main" id="{C522F64E-D2E8-43E3-AFD2-5376E3BAB6D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0D7EE47-CF20-4D8A-BE84-FDEED22210E6}"/>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198111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140127-85F1-45DF-829C-818084D2861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56EDEF5-07EF-4038-AB7C-3868E58BA733}"/>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4" name="Espace réservé du pied de page 3">
            <a:extLst>
              <a:ext uri="{FF2B5EF4-FFF2-40B4-BE49-F238E27FC236}">
                <a16:creationId xmlns:a16="http://schemas.microsoft.com/office/drawing/2014/main" id="{53E4079D-112E-43EC-A600-1CD538A29D7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C37F1E2-CC66-4653-A7EC-43A01390D092}"/>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246694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4110259-0002-470D-8509-45DCAEFBCC05}"/>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3" name="Espace réservé du pied de page 2">
            <a:extLst>
              <a:ext uri="{FF2B5EF4-FFF2-40B4-BE49-F238E27FC236}">
                <a16:creationId xmlns:a16="http://schemas.microsoft.com/office/drawing/2014/main" id="{B7DD0EC1-0885-46D1-9654-3CFDF18D945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99021DA-781D-4C44-AB3A-98352E898EAC}"/>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429031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B6E03A-B864-4E30-B945-A5FA827B980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D9DDEAB-45EE-47D7-81DE-47BE9FAF14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77BAFE2-3817-4F2D-9CFD-7038A9004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342E170-5220-4A32-8A2D-7CC5305B9727}"/>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6" name="Espace réservé du pied de page 5">
            <a:extLst>
              <a:ext uri="{FF2B5EF4-FFF2-40B4-BE49-F238E27FC236}">
                <a16:creationId xmlns:a16="http://schemas.microsoft.com/office/drawing/2014/main" id="{1E25B382-A741-4EFD-98CD-87E84360089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B3C3FAC-59DA-41C6-BBB8-E7069D829EB4}"/>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1614118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9478B2-8C82-4F6B-A66E-38904E5CAB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E724C2B-7B8F-4020-BD13-F7686A3F66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DC59F7E-4732-4626-99F8-07050DEE7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048E02-3CE8-4C6A-980B-64E21CE3025F}"/>
              </a:ext>
            </a:extLst>
          </p:cNvPr>
          <p:cNvSpPr>
            <a:spLocks noGrp="1"/>
          </p:cNvSpPr>
          <p:nvPr>
            <p:ph type="dt" sz="half" idx="10"/>
          </p:nvPr>
        </p:nvSpPr>
        <p:spPr/>
        <p:txBody>
          <a:bodyPr/>
          <a:lstStyle/>
          <a:p>
            <a:fld id="{22AF6286-C29F-4C87-A6B4-CC146E8BC7BB}" type="datetimeFigureOut">
              <a:rPr lang="fr-FR" smtClean="0"/>
              <a:t>11/04/2020</a:t>
            </a:fld>
            <a:endParaRPr lang="fr-FR"/>
          </a:p>
        </p:txBody>
      </p:sp>
      <p:sp>
        <p:nvSpPr>
          <p:cNvPr id="6" name="Espace réservé du pied de page 5">
            <a:extLst>
              <a:ext uri="{FF2B5EF4-FFF2-40B4-BE49-F238E27FC236}">
                <a16:creationId xmlns:a16="http://schemas.microsoft.com/office/drawing/2014/main" id="{E1BCA06D-D9DD-48BA-83A9-BD8819C9F92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FB0E1FF-5BC6-450A-8FD6-00562081DD01}"/>
              </a:ext>
            </a:extLst>
          </p:cNvPr>
          <p:cNvSpPr>
            <a:spLocks noGrp="1"/>
          </p:cNvSpPr>
          <p:nvPr>
            <p:ph type="sldNum" sz="quarter" idx="12"/>
          </p:nvPr>
        </p:nvSpPr>
        <p:spPr/>
        <p:txBody>
          <a:bodyPr/>
          <a:lstStyle/>
          <a:p>
            <a:fld id="{B460C228-9541-42F0-82F4-84E0C3AE20E9}" type="slidenum">
              <a:rPr lang="fr-FR" smtClean="0"/>
              <a:t>‹N°›</a:t>
            </a:fld>
            <a:endParaRPr lang="fr-FR"/>
          </a:p>
        </p:txBody>
      </p:sp>
    </p:spTree>
    <p:extLst>
      <p:ext uri="{BB962C8B-B14F-4D97-AF65-F5344CB8AC3E}">
        <p14:creationId xmlns:p14="http://schemas.microsoft.com/office/powerpoint/2010/main" val="1634237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77885D2-DDCA-4B8A-B747-14D510C245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E35D7C2-8AF0-448F-BB89-6D3C5AE882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88F473F-5B4A-4F45-A40F-70DBAEF480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F6286-C29F-4C87-A6B4-CC146E8BC7BB}" type="datetimeFigureOut">
              <a:rPr lang="fr-FR" smtClean="0"/>
              <a:t>11/04/2020</a:t>
            </a:fld>
            <a:endParaRPr lang="fr-FR"/>
          </a:p>
        </p:txBody>
      </p:sp>
      <p:sp>
        <p:nvSpPr>
          <p:cNvPr id="5" name="Espace réservé du pied de page 4">
            <a:extLst>
              <a:ext uri="{FF2B5EF4-FFF2-40B4-BE49-F238E27FC236}">
                <a16:creationId xmlns:a16="http://schemas.microsoft.com/office/drawing/2014/main" id="{8ACCA0A7-80C4-424E-BDA3-B76F50EB08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42763EB-027C-4A40-AA0F-223A65A574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60C228-9541-42F0-82F4-84E0C3AE20E9}" type="slidenum">
              <a:rPr lang="fr-FR" smtClean="0"/>
              <a:t>‹N°›</a:t>
            </a:fld>
            <a:endParaRPr lang="fr-FR"/>
          </a:p>
        </p:txBody>
      </p:sp>
    </p:spTree>
    <p:extLst>
      <p:ext uri="{BB962C8B-B14F-4D97-AF65-F5344CB8AC3E}">
        <p14:creationId xmlns:p14="http://schemas.microsoft.com/office/powerpoint/2010/main" val="83122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A1C55F-D253-4CCC-989B-2E4EC6F2F4DC}"/>
              </a:ext>
            </a:extLst>
          </p:cNvPr>
          <p:cNvSpPr>
            <a:spLocks noGrp="1"/>
          </p:cNvSpPr>
          <p:nvPr>
            <p:ph type="ctrTitle"/>
          </p:nvPr>
        </p:nvSpPr>
        <p:spPr/>
        <p:txBody>
          <a:bodyPr/>
          <a:lstStyle/>
          <a:p>
            <a:r>
              <a:rPr lang="fr-FR" dirty="0"/>
              <a:t>Interrogeons notre imagination</a:t>
            </a:r>
          </a:p>
        </p:txBody>
      </p:sp>
    </p:spTree>
    <p:extLst>
      <p:ext uri="{BB962C8B-B14F-4D97-AF65-F5344CB8AC3E}">
        <p14:creationId xmlns:p14="http://schemas.microsoft.com/office/powerpoint/2010/main" val="297661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206F7131-6B69-483F-A70A-EEDB89E0A257}"/>
              </a:ext>
            </a:extLst>
          </p:cNvPr>
          <p:cNvPicPr>
            <a:picLocks noChangeAspect="1"/>
          </p:cNvPicPr>
          <p:nvPr/>
        </p:nvPicPr>
        <p:blipFill>
          <a:blip r:embed="rId2"/>
          <a:stretch>
            <a:fillRect/>
          </a:stretch>
        </p:blipFill>
        <p:spPr>
          <a:xfrm>
            <a:off x="4063999" y="1351082"/>
            <a:ext cx="4417461" cy="2056067"/>
          </a:xfrm>
          <a:prstGeom prst="rect">
            <a:avLst/>
          </a:prstGeom>
        </p:spPr>
      </p:pic>
      <p:sp>
        <p:nvSpPr>
          <p:cNvPr id="3" name="ZoneTexte 2">
            <a:extLst>
              <a:ext uri="{FF2B5EF4-FFF2-40B4-BE49-F238E27FC236}">
                <a16:creationId xmlns:a16="http://schemas.microsoft.com/office/drawing/2014/main" id="{6D4FB24B-85FE-42FF-B6D4-5B075AAD11EA}"/>
              </a:ext>
            </a:extLst>
          </p:cNvPr>
          <p:cNvSpPr txBox="1"/>
          <p:nvPr/>
        </p:nvSpPr>
        <p:spPr>
          <a:xfrm>
            <a:off x="2104616" y="3378858"/>
            <a:ext cx="7420851" cy="1754326"/>
          </a:xfrm>
          <a:prstGeom prst="rect">
            <a:avLst/>
          </a:prstGeom>
          <a:noFill/>
        </p:spPr>
        <p:txBody>
          <a:bodyPr wrap="square" rtlCol="0">
            <a:spAutoFit/>
          </a:bodyPr>
          <a:lstStyle/>
          <a:p>
            <a:r>
              <a:rPr lang="fr-FR" dirty="0"/>
              <a:t>                                                         </a:t>
            </a:r>
          </a:p>
          <a:p>
            <a:r>
              <a:rPr lang="fr-FR" dirty="0"/>
              <a:t>		      Cette image vous </a:t>
            </a:r>
            <a:r>
              <a:rPr lang="fr-FR" dirty="0" err="1"/>
              <a:t>fait-elle</a:t>
            </a:r>
            <a:r>
              <a:rPr lang="fr-FR" dirty="0"/>
              <a:t> peur?</a:t>
            </a:r>
          </a:p>
          <a:p>
            <a:endParaRPr lang="fr-FR" dirty="0"/>
          </a:p>
          <a:p>
            <a:r>
              <a:rPr lang="fr-FR" dirty="0"/>
              <a:t>			</a:t>
            </a:r>
          </a:p>
          <a:p>
            <a:endParaRPr lang="fr-FR" dirty="0"/>
          </a:p>
          <a:p>
            <a:r>
              <a:rPr lang="fr-FR" dirty="0"/>
              <a:t>		</a:t>
            </a:r>
          </a:p>
        </p:txBody>
      </p:sp>
      <p:sp>
        <p:nvSpPr>
          <p:cNvPr id="4" name="ZoneTexte 3">
            <a:extLst>
              <a:ext uri="{FF2B5EF4-FFF2-40B4-BE49-F238E27FC236}">
                <a16:creationId xmlns:a16="http://schemas.microsoft.com/office/drawing/2014/main" id="{E9DF243E-5AE1-42FF-8DC1-93B174878BF7}"/>
              </a:ext>
            </a:extLst>
          </p:cNvPr>
          <p:cNvSpPr txBox="1"/>
          <p:nvPr/>
        </p:nvSpPr>
        <p:spPr>
          <a:xfrm>
            <a:off x="3018081" y="4757124"/>
            <a:ext cx="5744452" cy="369332"/>
          </a:xfrm>
          <a:prstGeom prst="rect">
            <a:avLst/>
          </a:prstGeom>
          <a:noFill/>
        </p:spPr>
        <p:txBody>
          <a:bodyPr wrap="square" rtlCol="0">
            <a:spAutoFit/>
          </a:bodyPr>
          <a:lstStyle/>
          <a:p>
            <a:r>
              <a:rPr lang="fr-FR" dirty="0"/>
              <a:t>                                        Que voyez-vous?</a:t>
            </a:r>
          </a:p>
        </p:txBody>
      </p:sp>
      <p:sp>
        <p:nvSpPr>
          <p:cNvPr id="5" name="ZoneTexte 4">
            <a:extLst>
              <a:ext uri="{FF2B5EF4-FFF2-40B4-BE49-F238E27FC236}">
                <a16:creationId xmlns:a16="http://schemas.microsoft.com/office/drawing/2014/main" id="{42E29974-0CF9-406E-95CF-8C859C154709}"/>
              </a:ext>
            </a:extLst>
          </p:cNvPr>
          <p:cNvSpPr txBox="1"/>
          <p:nvPr/>
        </p:nvSpPr>
        <p:spPr>
          <a:xfrm>
            <a:off x="3236864" y="5503229"/>
            <a:ext cx="5755671" cy="369332"/>
          </a:xfrm>
          <a:prstGeom prst="rect">
            <a:avLst/>
          </a:prstGeom>
          <a:noFill/>
        </p:spPr>
        <p:txBody>
          <a:bodyPr wrap="square" rtlCol="0">
            <a:spAutoFit/>
          </a:bodyPr>
          <a:lstStyle/>
          <a:p>
            <a:r>
              <a:rPr lang="fr-FR" dirty="0"/>
              <a:t>              Ce dessin vous rappelle-t-il une histoire?</a:t>
            </a:r>
          </a:p>
        </p:txBody>
      </p:sp>
    </p:spTree>
    <p:extLst>
      <p:ext uri="{BB962C8B-B14F-4D97-AF65-F5344CB8AC3E}">
        <p14:creationId xmlns:p14="http://schemas.microsoft.com/office/powerpoint/2010/main" val="326096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046AE8B6-D789-4FEC-BFBA-6D85792767B8}"/>
              </a:ext>
            </a:extLst>
          </p:cNvPr>
          <p:cNvPicPr>
            <a:picLocks noChangeAspect="1"/>
          </p:cNvPicPr>
          <p:nvPr/>
        </p:nvPicPr>
        <p:blipFill>
          <a:blip r:embed="rId2"/>
          <a:stretch>
            <a:fillRect/>
          </a:stretch>
        </p:blipFill>
        <p:spPr>
          <a:xfrm>
            <a:off x="3871659" y="1868069"/>
            <a:ext cx="3460369" cy="1996088"/>
          </a:xfrm>
          <a:prstGeom prst="rect">
            <a:avLst/>
          </a:prstGeom>
        </p:spPr>
      </p:pic>
      <p:sp>
        <p:nvSpPr>
          <p:cNvPr id="3" name="ZoneTexte 2">
            <a:extLst>
              <a:ext uri="{FF2B5EF4-FFF2-40B4-BE49-F238E27FC236}">
                <a16:creationId xmlns:a16="http://schemas.microsoft.com/office/drawing/2014/main" id="{0D954773-C8A6-45EA-8126-010D0693B46E}"/>
              </a:ext>
            </a:extLst>
          </p:cNvPr>
          <p:cNvSpPr txBox="1"/>
          <p:nvPr/>
        </p:nvSpPr>
        <p:spPr>
          <a:xfrm>
            <a:off x="2227097" y="3276133"/>
            <a:ext cx="7388128" cy="1477328"/>
          </a:xfrm>
          <a:prstGeom prst="rect">
            <a:avLst/>
          </a:prstGeom>
          <a:noFill/>
        </p:spPr>
        <p:txBody>
          <a:bodyPr wrap="square" rtlCol="0">
            <a:spAutoFit/>
          </a:bodyPr>
          <a:lstStyle/>
          <a:p>
            <a:r>
              <a:rPr lang="fr-FR" i="1" dirty="0">
                <a:solidFill>
                  <a:schemeClr val="accent4"/>
                </a:solidFill>
              </a:rPr>
              <a:t>«  Mon dessin ne représentait pas un chapeau. Il représentait un serpent Boa qui digérait un éléphant. J’ai alors dessiné l’intérieur du serpent boa afin que les grandes personnes puissent comprendre. Elles ont toujours besoin d’explications.</a:t>
            </a:r>
          </a:p>
          <a:p>
            <a:r>
              <a:rPr lang="fr-FR" i="1" dirty="0">
                <a:solidFill>
                  <a:schemeClr val="accent4"/>
                </a:solidFill>
              </a:rPr>
              <a:t>Mon dessin numéro 2 était comme ça. »</a:t>
            </a:r>
          </a:p>
        </p:txBody>
      </p:sp>
      <p:sp>
        <p:nvSpPr>
          <p:cNvPr id="4" name="ZoneTexte 3">
            <a:extLst>
              <a:ext uri="{FF2B5EF4-FFF2-40B4-BE49-F238E27FC236}">
                <a16:creationId xmlns:a16="http://schemas.microsoft.com/office/drawing/2014/main" id="{4F9C6C95-0569-4C7F-829F-91D1AE75FEE9}"/>
              </a:ext>
            </a:extLst>
          </p:cNvPr>
          <p:cNvSpPr txBox="1"/>
          <p:nvPr/>
        </p:nvSpPr>
        <p:spPr>
          <a:xfrm>
            <a:off x="2311244" y="4992736"/>
            <a:ext cx="7303981" cy="369332"/>
          </a:xfrm>
          <a:prstGeom prst="rect">
            <a:avLst/>
          </a:prstGeom>
          <a:noFill/>
        </p:spPr>
        <p:txBody>
          <a:bodyPr wrap="square" rtlCol="0">
            <a:spAutoFit/>
          </a:bodyPr>
          <a:lstStyle/>
          <a:p>
            <a:r>
              <a:rPr lang="fr-FR" dirty="0"/>
              <a:t>« Le Petit Prince » Antoine de Saint- Exupéry  </a:t>
            </a:r>
          </a:p>
        </p:txBody>
      </p:sp>
      <p:sp>
        <p:nvSpPr>
          <p:cNvPr id="5" name="ZoneTexte 4">
            <a:extLst>
              <a:ext uri="{FF2B5EF4-FFF2-40B4-BE49-F238E27FC236}">
                <a16:creationId xmlns:a16="http://schemas.microsoft.com/office/drawing/2014/main" id="{B21D34FC-610C-43F9-945F-F13B19457D24}"/>
              </a:ext>
            </a:extLst>
          </p:cNvPr>
          <p:cNvSpPr txBox="1"/>
          <p:nvPr/>
        </p:nvSpPr>
        <p:spPr>
          <a:xfrm>
            <a:off x="1621237" y="5469571"/>
            <a:ext cx="7993988" cy="369332"/>
          </a:xfrm>
          <a:prstGeom prst="rect">
            <a:avLst/>
          </a:prstGeom>
          <a:noFill/>
        </p:spPr>
        <p:txBody>
          <a:bodyPr wrap="square" rtlCol="0">
            <a:spAutoFit/>
          </a:bodyPr>
          <a:lstStyle/>
          <a:p>
            <a:r>
              <a:rPr lang="fr-FR" dirty="0"/>
              <a:t>On se raconte l’histoire……………….</a:t>
            </a:r>
          </a:p>
        </p:txBody>
      </p:sp>
    </p:spTree>
    <p:extLst>
      <p:ext uri="{BB962C8B-B14F-4D97-AF65-F5344CB8AC3E}">
        <p14:creationId xmlns:p14="http://schemas.microsoft.com/office/powerpoint/2010/main" val="101988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93</Words>
  <Application>Microsoft Office PowerPoint</Application>
  <PresentationFormat>Grand écran</PresentationFormat>
  <Paragraphs>13</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Interrogeons notre imagination</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Interrogeons notre imagination</dc:title>
  <dc:creator>Murielle COURTHIAL</dc:creator>
  <cp:lastModifiedBy>Olivier Ponson</cp:lastModifiedBy>
  <cp:revision>4</cp:revision>
  <dcterms:created xsi:type="dcterms:W3CDTF">2020-01-26T16:16:59Z</dcterms:created>
  <dcterms:modified xsi:type="dcterms:W3CDTF">2020-04-11T08:35:51Z</dcterms:modified>
</cp:coreProperties>
</file>