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9EE-267F-4489-8720-86AF384EF18E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3DCB-99B2-4730-9C51-F2A0A9FF5CC3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9EE-267F-4489-8720-86AF384EF18E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3DCB-99B2-4730-9C51-F2A0A9FF5C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9EE-267F-4489-8720-86AF384EF18E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3DCB-99B2-4730-9C51-F2A0A9FF5C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9EE-267F-4489-8720-86AF384EF18E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3DCB-99B2-4730-9C51-F2A0A9FF5C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9EE-267F-4489-8720-86AF384EF18E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3DCB-99B2-4730-9C51-F2A0A9FF5CC3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9EE-267F-4489-8720-86AF384EF18E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3DCB-99B2-4730-9C51-F2A0A9FF5C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9EE-267F-4489-8720-86AF384EF18E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3DCB-99B2-4730-9C51-F2A0A9FF5CC3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9EE-267F-4489-8720-86AF384EF18E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3DCB-99B2-4730-9C51-F2A0A9FF5C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9EE-267F-4489-8720-86AF384EF18E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3DCB-99B2-4730-9C51-F2A0A9FF5C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9EE-267F-4489-8720-86AF384EF18E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3DCB-99B2-4730-9C51-F2A0A9FF5CC3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9EE-267F-4489-8720-86AF384EF18E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3DCB-99B2-4730-9C51-F2A0A9FF5C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21729EE-267F-4489-8720-86AF384EF18E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E293DCB-99B2-4730-9C51-F2A0A9FF5CC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kYrqN2Qp1w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02804" y="1556792"/>
            <a:ext cx="7414592" cy="1265312"/>
          </a:xfrm>
        </p:spPr>
        <p:txBody>
          <a:bodyPr/>
          <a:lstStyle/>
          <a:p>
            <a:pPr algn="ctr"/>
            <a:r>
              <a:rPr lang="fr-FR" dirty="0"/>
              <a:t>Cinéma d'animation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9700" y="3789040"/>
            <a:ext cx="640080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dirty="0"/>
              <a:t>Karine </a:t>
            </a:r>
            <a:r>
              <a:rPr lang="fr-FR" dirty="0" err="1"/>
              <a:t>Arzalier</a:t>
            </a:r>
            <a:r>
              <a:rPr lang="fr-FR" dirty="0"/>
              <a:t>,  SEP du  LPO Le Cheylard</a:t>
            </a:r>
          </a:p>
          <a:p>
            <a:pPr algn="ctr"/>
            <a:r>
              <a:rPr lang="fr-FR" dirty="0"/>
              <a:t>Terminale Bac Pro </a:t>
            </a:r>
            <a:r>
              <a:rPr lang="fr-FR" dirty="0" err="1"/>
              <a:t>Eleec</a:t>
            </a:r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b="1" dirty="0"/>
              <a:t>Transformer un conte en film d'animation</a:t>
            </a:r>
          </a:p>
        </p:txBody>
      </p:sp>
    </p:spTree>
    <p:extLst>
      <p:ext uri="{BB962C8B-B14F-4D97-AF65-F5344CB8AC3E}">
        <p14:creationId xmlns:p14="http://schemas.microsoft.com/office/powerpoint/2010/main" val="290355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/>
              <a:t>Réalisation d’un film </a:t>
            </a:r>
            <a:r>
              <a:rPr lang="fr-FR" dirty="0"/>
              <a:t>d'animation</a:t>
            </a:r>
            <a:br>
              <a:rPr lang="fr-FR" dirty="0"/>
            </a:br>
            <a:endParaRPr lang="fr-FR" dirty="0"/>
          </a:p>
        </p:txBody>
      </p:sp>
      <p:pic>
        <p:nvPicPr>
          <p:cNvPr id="7" name="Média en ligne ^0 6">
            <a:hlinkClick r:id="" action="ppaction://media"/>
            <a:extLst>
              <a:ext uri="{FF2B5EF4-FFF2-40B4-BE49-F238E27FC236}">
                <a16:creationId xmlns:a16="http://schemas.microsoft.com/office/drawing/2014/main" id="{91B625DB-E8A7-4796-B019-9EEFB307E85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57254" y="1340768"/>
            <a:ext cx="7029491" cy="527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11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i="1" dirty="0"/>
              <a:t>Cinéma d'animation</a:t>
            </a:r>
            <a:br>
              <a:rPr lang="fr-FR" dirty="0"/>
            </a:br>
            <a:r>
              <a:rPr lang="fr-FR" dirty="0"/>
              <a:t>Organisation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dirty="0"/>
              <a:t>Objectif(s)</a:t>
            </a:r>
          </a:p>
          <a:p>
            <a:r>
              <a:rPr lang="fr-FR" dirty="0"/>
              <a:t>Partir d'une nouvelle sur l'électricité pour travailler en EGLS le vocabulaire de l'</a:t>
            </a:r>
            <a:r>
              <a:rPr lang="fr-FR" dirty="0" err="1"/>
              <a:t>éleec</a:t>
            </a:r>
            <a:r>
              <a:rPr lang="fr-FR" dirty="0"/>
              <a:t> et en même temps les ressorts du conte. Créer une adaptation qui permette de travailler l'écriture, la grammaire, un vocabulaire précis...</a:t>
            </a:r>
          </a:p>
          <a:p>
            <a:r>
              <a:rPr lang="fr-FR" dirty="0"/>
              <a:t>Une réalisation finale :  l'adaptation du conte en petit film d'animation</a:t>
            </a:r>
          </a:p>
          <a:p>
            <a:r>
              <a:rPr lang="fr-FR" dirty="0"/>
              <a:t>Projet pluridisciplinaire qui réunit les élèves et les profs de français, arts et </a:t>
            </a:r>
            <a:r>
              <a:rPr lang="fr-FR" dirty="0" err="1"/>
              <a:t>eleec</a:t>
            </a:r>
            <a:r>
              <a:rPr lang="fr-FR" dirty="0"/>
              <a:t> et crée de la cohésion entre les élèves et entre les profs et les élèves.</a:t>
            </a:r>
          </a:p>
          <a:p>
            <a:pPr marL="0" indent="0">
              <a:buNone/>
            </a:pPr>
            <a:r>
              <a:rPr lang="fr-FR" dirty="0"/>
              <a:t>Description sommaire du déroulement et de la mise en œuvre</a:t>
            </a:r>
          </a:p>
          <a:p>
            <a:r>
              <a:rPr lang="fr-FR" dirty="0"/>
              <a:t>Rencontre à L'Equipée de Valence pour un travail sur le film d'animation ( comment créer un film ? Comment faire certains bruitages...)</a:t>
            </a:r>
          </a:p>
          <a:p>
            <a:r>
              <a:rPr lang="fr-FR" dirty="0"/>
              <a:t>Venue pendant 2 jours de Malek </a:t>
            </a:r>
            <a:r>
              <a:rPr lang="fr-FR" dirty="0" err="1"/>
              <a:t>Bentroudi</a:t>
            </a:r>
            <a:r>
              <a:rPr lang="fr-FR" dirty="0"/>
              <a:t> au lycée pour aider les élèves dans leur projet de film et pour réaliser 3 petits films (dessin, pâte à modeler, </a:t>
            </a:r>
            <a:r>
              <a:rPr lang="fr-FR" dirty="0" err="1"/>
              <a:t>pixilation</a:t>
            </a:r>
            <a:r>
              <a:rPr lang="fr-FR" dirty="0"/>
              <a:t>) de manière à apprendre à manier les logiciels pour leur future adaptation du conte.</a:t>
            </a:r>
          </a:p>
          <a:p>
            <a:r>
              <a:rPr lang="fr-FR" dirty="0"/>
              <a:t>Projet qui a été initié en 1ère et qui s'est poursuivi toute l'année de terminale en </a:t>
            </a:r>
            <a:r>
              <a:rPr lang="fr-FR" dirty="0" err="1"/>
              <a:t>coanimation</a:t>
            </a:r>
            <a:r>
              <a:rPr lang="fr-FR" dirty="0"/>
              <a:t> avec le prof d'arts appliqués. Pendant l'horaire d'EGLS</a:t>
            </a:r>
          </a:p>
          <a:p>
            <a:pPr marL="0" indent="0">
              <a:buNone/>
            </a:pPr>
            <a:r>
              <a:rPr lang="fr-FR" dirty="0"/>
              <a:t>Partenaire(s) sollicité(s)</a:t>
            </a:r>
          </a:p>
          <a:p>
            <a:r>
              <a:rPr lang="fr-FR" dirty="0"/>
              <a:t>L'Equipée de la Cartoucherie à Valence. Malek </a:t>
            </a:r>
            <a:r>
              <a:rPr lang="fr-FR" dirty="0" err="1"/>
              <a:t>Bentroudi</a:t>
            </a:r>
            <a:r>
              <a:rPr lang="fr-FR" dirty="0"/>
              <a:t> a été notre intervenant. </a:t>
            </a:r>
          </a:p>
          <a:p>
            <a:r>
              <a:rPr lang="fr-FR" dirty="0"/>
              <a:t>Projet financé dans le cadre d'Eurêka.</a:t>
            </a:r>
          </a:p>
          <a:p>
            <a:pPr marL="0" indent="0">
              <a:buNone/>
            </a:pPr>
            <a:r>
              <a:rPr lang="fr-FR" dirty="0"/>
              <a:t>Analyse et bilan</a:t>
            </a:r>
          </a:p>
          <a:p>
            <a:r>
              <a:rPr lang="fr-FR" dirty="0"/>
              <a:t>Un projet qui a fédéré la classe autour d'un objectif : réaliser un beau film d'animation. Un regret : le film n'a pu être terminé, il manque quelques séquences du story bord. On a perdu du temps dans la construction des maquettes. Il faut être plus vigilant sur le planning à tenir.</a:t>
            </a:r>
          </a:p>
        </p:txBody>
      </p:sp>
    </p:spTree>
    <p:extLst>
      <p:ext uri="{BB962C8B-B14F-4D97-AF65-F5344CB8AC3E}">
        <p14:creationId xmlns:p14="http://schemas.microsoft.com/office/powerpoint/2010/main" val="4116837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i="1" dirty="0"/>
              <a:t>Cinéma d'animation</a:t>
            </a:r>
            <a:br>
              <a:rPr lang="fr-FR" i="1" dirty="0"/>
            </a:br>
            <a:r>
              <a:rPr lang="fr-FR" dirty="0"/>
              <a:t>Les enjeux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1 Le lien établi avec les programmes de Lettres </a:t>
            </a:r>
          </a:p>
          <a:p>
            <a:r>
              <a:rPr lang="fr-FR" dirty="0"/>
              <a:t>Analyse du conte de P. </a:t>
            </a:r>
            <a:r>
              <a:rPr lang="fr-FR" dirty="0" err="1"/>
              <a:t>Battault</a:t>
            </a:r>
            <a:r>
              <a:rPr lang="fr-FR" dirty="0"/>
              <a:t> « le noël de lord Watt et lady Ampère » ( le projet a débuté en 1ère pro ) dans le cadre « du côté de l'imaginaire »</a:t>
            </a:r>
          </a:p>
          <a:p>
            <a:pPr marL="0" indent="0">
              <a:buNone/>
            </a:pPr>
            <a:r>
              <a:rPr lang="fr-FR" dirty="0"/>
              <a:t>2. Le lien établi avec les programmes d’autres disciplines</a:t>
            </a:r>
          </a:p>
          <a:p>
            <a:r>
              <a:rPr lang="fr-FR" dirty="0"/>
              <a:t>Arts appliqués : travail de l'image et du son</a:t>
            </a:r>
          </a:p>
          <a:p>
            <a:r>
              <a:rPr lang="fr-FR" dirty="0"/>
              <a:t>Electricité : travail sur le vocabulaire de l'</a:t>
            </a:r>
            <a:r>
              <a:rPr lang="fr-FR" dirty="0" err="1"/>
              <a:t>éleec</a:t>
            </a:r>
            <a:r>
              <a:rPr lang="fr-FR" dirty="0"/>
              <a:t> et sur la mise en place des lumières</a:t>
            </a:r>
          </a:p>
          <a:p>
            <a:pPr marL="0" indent="0">
              <a:buNone/>
            </a:pPr>
            <a:r>
              <a:rPr lang="fr-FR" dirty="0"/>
              <a:t>3. Les compétences travaillées</a:t>
            </a:r>
          </a:p>
          <a:p>
            <a:r>
              <a:rPr lang="fr-FR" dirty="0"/>
              <a:t>analyse du conte ; adaptation en film ; réécriture ; réalisation d'un story bord.</a:t>
            </a:r>
          </a:p>
          <a:p>
            <a:r>
              <a:rPr lang="fr-FR" dirty="0"/>
              <a:t>réalisation de bandes sons ; de décors ; de personnages en pâte à modeler ; de petits films d'animation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1158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61</TotalTime>
  <Words>90</Words>
  <Application>Microsoft Office PowerPoint</Application>
  <PresentationFormat>Affichage à l'écran (4:3)</PresentationFormat>
  <Paragraphs>29</Paragraphs>
  <Slides>4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Arial</vt:lpstr>
      <vt:lpstr>Clarté</vt:lpstr>
      <vt:lpstr>Cinéma d'animation</vt:lpstr>
      <vt:lpstr>Réalisation d’un film d'animation </vt:lpstr>
      <vt:lpstr>Cinéma d'animation Organisation</vt:lpstr>
      <vt:lpstr>Cinéma d'animation Les enjeux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Cinéma d'animation</dc:title>
  <dc:creator>Kalonji Emmanuelle</dc:creator>
  <cp:lastModifiedBy>Olivier Ponson</cp:lastModifiedBy>
  <cp:revision>6</cp:revision>
  <dcterms:created xsi:type="dcterms:W3CDTF">2017-09-06T15:00:19Z</dcterms:created>
  <dcterms:modified xsi:type="dcterms:W3CDTF">2017-09-16T10:16:27Z</dcterms:modified>
</cp:coreProperties>
</file>